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5"/>
  </p:sldMasterIdLst>
  <p:notesMasterIdLst>
    <p:notesMasterId r:id="rId7"/>
  </p:notesMasterIdLst>
  <p:sldIdLst>
    <p:sldId id="256" r:id="rId6"/>
  </p:sldIdLst>
  <p:sldSz cx="9144000" cy="5143500" type="screen16x9"/>
  <p:notesSz cx="6858000" cy="9144000"/>
  <p:embeddedFontLst>
    <p:embeddedFont>
      <p:font typeface="Lexend Deca" panose="020B0604020202020204" charset="0"/>
      <p:regular r:id="rId8"/>
      <p:bold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5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iP3b7lCQNfmKP5sCpt+2vXCQiQ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20" y="56"/>
      </p:cViewPr>
      <p:guideLst>
        <p:guide orient="horz" pos="105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customschemas.google.com/relationships/presentationmetadata" Target="metadata"/><Relationship Id="rId4" Type="http://schemas.openxmlformats.org/officeDocument/2006/relationships/customXml" Target="../customXml/item4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ardino Claudia" userId="549b495b-d257-45bf-8844-445e6e242594" providerId="ADAL" clId="{E7A9DAC3-1D1F-4C70-99CC-921B19E07E2E}"/>
    <pc:docChg chg="modSld">
      <pc:chgData name="Scardino Claudia" userId="549b495b-d257-45bf-8844-445e6e242594" providerId="ADAL" clId="{E7A9DAC3-1D1F-4C70-99CC-921B19E07E2E}" dt="2025-09-12T13:25:58.218" v="0" actId="6549"/>
      <pc:docMkLst>
        <pc:docMk/>
      </pc:docMkLst>
      <pc:sldChg chg="modSp mod">
        <pc:chgData name="Scardino Claudia" userId="549b495b-d257-45bf-8844-445e6e242594" providerId="ADAL" clId="{E7A9DAC3-1D1F-4C70-99CC-921B19E07E2E}" dt="2025-09-12T13:25:58.218" v="0" actId="6549"/>
        <pc:sldMkLst>
          <pc:docMk/>
          <pc:sldMk cId="0" sldId="256"/>
        </pc:sldMkLst>
        <pc:spChg chg="mod">
          <ac:chgData name="Scardino Claudia" userId="549b495b-d257-45bf-8844-445e6e242594" providerId="ADAL" clId="{E7A9DAC3-1D1F-4C70-99CC-921B19E07E2E}" dt="2025-09-12T13:25:58.218" v="0" actId="6549"/>
          <ac:spMkLst>
            <pc:docMk/>
            <pc:sldMk cId="0" sldId="256"/>
            <ac:spMk id="34" creationId="{F556DABB-737B-467F-8386-D8263DA4DBB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ubTitle" idx="1"/>
          </p:nvPr>
        </p:nvSpPr>
        <p:spPr>
          <a:xfrm>
            <a:off x="311700" y="2834126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6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6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311703" y="1152476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4832403" y="1152476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311700" y="1389601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490251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79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799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799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799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799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799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799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799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799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265500" y="1233176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ubTitle" idx="1"/>
          </p:nvPr>
        </p:nvSpPr>
        <p:spPr>
          <a:xfrm>
            <a:off x="265500" y="2803076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99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99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99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99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99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99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99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99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99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4939500" y="724076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6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62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"/>
          <p:cNvCxnSpPr>
            <a:cxnSpLocks/>
          </p:cNvCxnSpPr>
          <p:nvPr/>
        </p:nvCxnSpPr>
        <p:spPr>
          <a:xfrm rot="16200000" flipH="1">
            <a:off x="5339860" y="753604"/>
            <a:ext cx="141280" cy="1607727"/>
          </a:xfrm>
          <a:prstGeom prst="bentConnector3">
            <a:avLst>
              <a:gd name="adj1" fmla="val 22007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7" name="Google Shape;57;p1"/>
          <p:cNvGrpSpPr/>
          <p:nvPr/>
        </p:nvGrpSpPr>
        <p:grpSpPr>
          <a:xfrm>
            <a:off x="1807592" y="1215735"/>
            <a:ext cx="6041007" cy="1278085"/>
            <a:chOff x="1767069" y="1185955"/>
            <a:chExt cx="6041007" cy="913003"/>
          </a:xfrm>
        </p:grpSpPr>
        <p:cxnSp>
          <p:nvCxnSpPr>
            <p:cNvPr id="58" name="Google Shape;58;p1"/>
            <p:cNvCxnSpPr>
              <a:cxnSpLocks/>
              <a:endCxn id="59" idx="0"/>
            </p:cNvCxnSpPr>
            <p:nvPr/>
          </p:nvCxnSpPr>
          <p:spPr>
            <a:xfrm rot="10800000" flipV="1">
              <a:off x="1767069" y="1185955"/>
              <a:ext cx="1579702" cy="895683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0" name="Google Shape;60;p1"/>
            <p:cNvCxnSpPr>
              <a:cxnSpLocks/>
              <a:endCxn id="61" idx="0"/>
            </p:cNvCxnSpPr>
            <p:nvPr/>
          </p:nvCxnSpPr>
          <p:spPr>
            <a:xfrm>
              <a:off x="5947176" y="1203276"/>
              <a:ext cx="1860900" cy="895682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63" name="Google Shape;63;p1"/>
          <p:cNvGrpSpPr/>
          <p:nvPr/>
        </p:nvGrpSpPr>
        <p:grpSpPr>
          <a:xfrm>
            <a:off x="228602" y="3068782"/>
            <a:ext cx="2966331" cy="1796641"/>
            <a:chOff x="4920317" y="5015648"/>
            <a:chExt cx="4130401" cy="1980000"/>
          </a:xfrm>
        </p:grpSpPr>
        <p:sp>
          <p:nvSpPr>
            <p:cNvPr id="64" name="Google Shape;64;p1"/>
            <p:cNvSpPr/>
            <p:nvPr/>
          </p:nvSpPr>
          <p:spPr>
            <a:xfrm>
              <a:off x="7070718" y="5015648"/>
              <a:ext cx="1980000" cy="1980000"/>
            </a:xfrm>
            <a:prstGeom prst="roundRect">
              <a:avLst>
                <a:gd name="adj" fmla="val 16667"/>
              </a:avLst>
            </a:prstGeom>
            <a:solidFill>
              <a:srgbClr val="C9DAF8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/>
              <a:r>
                <a:rPr lang="it-IT" sz="1200" dirty="0">
                  <a:latin typeface="Lexend Deca"/>
                  <a:ea typeface="Lexend Deca"/>
                  <a:cs typeface="Lexend Deca"/>
                  <a:sym typeface="Lexend Deca"/>
                </a:rPr>
                <a:t>Servizio progetti specifici e programmi di intervento</a:t>
              </a:r>
            </a:p>
            <a:p>
              <a:pPr algn="ctr"/>
              <a:r>
                <a:rPr lang="it-IT" sz="1100" b="1" dirty="0">
                  <a:latin typeface="Lexend Deca"/>
                  <a:ea typeface="Lexend Deca"/>
                  <a:cs typeface="Lexend Deca"/>
                </a:rPr>
                <a:t>Dott.ssa Daniela Iossa</a:t>
              </a:r>
            </a:p>
            <a:p>
              <a:pPr algn="ctr"/>
              <a:endParaRPr lang="it-IT" sz="1100" dirty="0">
                <a:latin typeface="Lexend Deca"/>
                <a:ea typeface="Lexend Deca"/>
                <a:cs typeface="Lexend Deca"/>
              </a:endParaRPr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4920317" y="5015648"/>
              <a:ext cx="2058412" cy="1980000"/>
            </a:xfrm>
            <a:prstGeom prst="roundRect">
              <a:avLst>
                <a:gd name="adj" fmla="val 16667"/>
              </a:avLst>
            </a:prstGeom>
            <a:solidFill>
              <a:srgbClr val="C9DAF8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/>
              <a:r>
                <a:rPr lang="it-IT" sz="1200" dirty="0">
                  <a:latin typeface="Lexend Deca"/>
                  <a:ea typeface="Lexend Deca"/>
                  <a:cs typeface="Lexend Deca"/>
                  <a:sym typeface="Lexend Deca"/>
                </a:rPr>
                <a:t>Servizio coordinamento dati statistici</a:t>
              </a:r>
            </a:p>
            <a:p>
              <a:pPr algn="ctr"/>
              <a:r>
                <a:rPr lang="it-IT" sz="1100" b="1" dirty="0">
                  <a:solidFill>
                    <a:schemeClr val="dk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Dott. Francesco </a:t>
              </a:r>
            </a:p>
            <a:p>
              <a:pPr algn="ctr"/>
              <a:r>
                <a:rPr lang="it-IT" sz="1100" b="1" dirty="0">
                  <a:solidFill>
                    <a:schemeClr val="dk1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De Stefanis</a:t>
              </a:r>
            </a:p>
            <a:p>
              <a:pPr algn="ctr"/>
              <a:endParaRPr lang="it-IT" sz="1800" b="1" dirty="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endParaRPr>
            </a:p>
            <a:p>
              <a:pPr algn="ctr"/>
              <a:endParaRPr lang="it-IT" sz="2800" b="1" dirty="0">
                <a:latin typeface="Lexend Deca"/>
                <a:ea typeface="Lexend Deca"/>
                <a:cs typeface="Lexend Deca"/>
                <a:sym typeface="Lexend Deca"/>
              </a:endParaRPr>
            </a:p>
          </p:txBody>
        </p:sp>
      </p:grpSp>
      <p:grpSp>
        <p:nvGrpSpPr>
          <p:cNvPr id="66" name="Google Shape;66;p1"/>
          <p:cNvGrpSpPr/>
          <p:nvPr/>
        </p:nvGrpSpPr>
        <p:grpSpPr>
          <a:xfrm>
            <a:off x="3336408" y="3068782"/>
            <a:ext cx="3374610" cy="1801091"/>
            <a:chOff x="4998727" y="2936868"/>
            <a:chExt cx="4302456" cy="1980001"/>
          </a:xfrm>
        </p:grpSpPr>
        <p:sp>
          <p:nvSpPr>
            <p:cNvPr id="67" name="Google Shape;67;p1"/>
            <p:cNvSpPr/>
            <p:nvPr/>
          </p:nvSpPr>
          <p:spPr>
            <a:xfrm>
              <a:off x="4998727" y="2936868"/>
              <a:ext cx="1980000" cy="1980000"/>
            </a:xfrm>
            <a:prstGeom prst="roundRect">
              <a:avLst>
                <a:gd name="adj" fmla="val 16667"/>
              </a:avLst>
            </a:prstGeom>
            <a:solidFill>
              <a:srgbClr val="C9DAF8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/>
              <a:r>
                <a:rPr lang="it-IT" sz="1200" dirty="0">
                  <a:latin typeface="Lexend Deca"/>
                  <a:ea typeface="Lexend Deca"/>
                  <a:cs typeface="Lexend Deca"/>
                  <a:sym typeface="Lexend Deca"/>
                </a:rPr>
                <a:t>Servizio coordinamento delle attività di ripristino e ricostruzione</a:t>
              </a:r>
            </a:p>
            <a:p>
              <a:pPr algn="ctr"/>
              <a:r>
                <a:rPr lang="it-IT" sz="1200" b="1" dirty="0">
                  <a:latin typeface="Lexend Deca"/>
                  <a:ea typeface="Lexend Deca"/>
                  <a:cs typeface="Lexend Deca"/>
                </a:rPr>
                <a:t>Arch. Filomena Papa</a:t>
              </a: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7036561" y="2936869"/>
              <a:ext cx="2264622" cy="1980000"/>
            </a:xfrm>
            <a:prstGeom prst="roundRect">
              <a:avLst>
                <a:gd name="adj" fmla="val 16667"/>
              </a:avLst>
            </a:prstGeom>
            <a:solidFill>
              <a:srgbClr val="C9DAF8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ctr"/>
              <a:r>
                <a:rPr lang="it-IT" sz="1200" dirty="0">
                  <a:latin typeface="Lexend Deca"/>
                  <a:ea typeface="Lexend Deca"/>
                  <a:cs typeface="Lexend Deca"/>
                  <a:sym typeface="Lexend Deca"/>
                </a:rPr>
                <a:t>Servizio coordinamento  attività in materia di contrasto del dissesto idrogeologico </a:t>
              </a:r>
            </a:p>
            <a:p>
              <a:pPr algn="ctr"/>
              <a:r>
                <a:rPr lang="it-IT" sz="1200" b="1" dirty="0">
                  <a:latin typeface="Lexend Deca"/>
                  <a:ea typeface="Lexend Deca"/>
                  <a:cs typeface="Lexend Deca"/>
                </a:rPr>
                <a:t>Dott. Marco Rago</a:t>
              </a:r>
            </a:p>
          </p:txBody>
        </p:sp>
      </p:grpSp>
      <p:cxnSp>
        <p:nvCxnSpPr>
          <p:cNvPr id="69" name="Google Shape;69;p1"/>
          <p:cNvCxnSpPr>
            <a:cxnSpLocks/>
            <a:stCxn id="59" idx="2"/>
            <a:endCxn id="64" idx="0"/>
          </p:cNvCxnSpPr>
          <p:nvPr/>
        </p:nvCxnSpPr>
        <p:spPr>
          <a:xfrm rot="16200000" flipH="1">
            <a:off x="1980007" y="2564843"/>
            <a:ext cx="296887" cy="710989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" name="Google Shape;70;p1"/>
          <p:cNvCxnSpPr>
            <a:cxnSpLocks/>
            <a:stCxn id="59" idx="2"/>
            <a:endCxn id="65" idx="0"/>
          </p:cNvCxnSpPr>
          <p:nvPr/>
        </p:nvCxnSpPr>
        <p:spPr>
          <a:xfrm rot="5400000">
            <a:off x="1221909" y="2517734"/>
            <a:ext cx="296887" cy="805209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1" name="Google Shape;71;p1"/>
          <p:cNvCxnSpPr>
            <a:cxnSpLocks/>
            <a:stCxn id="34" idx="2"/>
            <a:endCxn id="67" idx="0"/>
          </p:cNvCxnSpPr>
          <p:nvPr/>
        </p:nvCxnSpPr>
        <p:spPr>
          <a:xfrm rot="5400000">
            <a:off x="4374485" y="2534563"/>
            <a:ext cx="272643" cy="795794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2" name="Google Shape;72;p1"/>
          <p:cNvCxnSpPr>
            <a:cxnSpLocks/>
            <a:stCxn id="34" idx="2"/>
            <a:endCxn id="68" idx="0"/>
          </p:cNvCxnSpPr>
          <p:nvPr/>
        </p:nvCxnSpPr>
        <p:spPr>
          <a:xfrm rot="16200000" flipH="1">
            <a:off x="5229477" y="2475364"/>
            <a:ext cx="272644" cy="914193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9" name="Google Shape;59;p1"/>
          <p:cNvSpPr/>
          <p:nvPr/>
        </p:nvSpPr>
        <p:spPr>
          <a:xfrm>
            <a:off x="317946" y="2074718"/>
            <a:ext cx="2910019" cy="697177"/>
          </a:xfrm>
          <a:prstGeom prst="roundRect">
            <a:avLst>
              <a:gd name="adj" fmla="val 16667"/>
            </a:avLst>
          </a:prstGeom>
          <a:solidFill>
            <a:srgbClr val="3C78D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it-IT" sz="900" dirty="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Ufficio I - Ufficio per l’integrazione dei dati, il coordinamento e la gestione di progetti specifici </a:t>
            </a:r>
            <a:endParaRPr lang="it-IT">
              <a:sym typeface="Lexend Deca"/>
            </a:endParaRPr>
          </a:p>
          <a:p>
            <a:pPr algn="ctr"/>
            <a:r>
              <a:rPr lang="it-IT" sz="900" b="1" dirty="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Cons. Michele Maria D'Ercole</a:t>
            </a:r>
            <a:endParaRPr lang="it-IT" dirty="0"/>
          </a:p>
        </p:txBody>
      </p:sp>
      <p:sp>
        <p:nvSpPr>
          <p:cNvPr id="61" name="Google Shape;61;p1"/>
          <p:cNvSpPr/>
          <p:nvPr/>
        </p:nvSpPr>
        <p:spPr>
          <a:xfrm>
            <a:off x="6622472" y="2098964"/>
            <a:ext cx="2382982" cy="697177"/>
          </a:xfrm>
          <a:prstGeom prst="roundRect">
            <a:avLst>
              <a:gd name="adj" fmla="val 16667"/>
            </a:avLst>
          </a:prstGeom>
          <a:solidFill>
            <a:srgbClr val="3C78D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it-IT" sz="900" dirty="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Ufficio III – Ufficio per il coordinamento giuridico e gli affari amministrativi </a:t>
            </a:r>
            <a:endParaRPr lang="it-IT" sz="1200" b="1" dirty="0">
              <a:solidFill>
                <a:srgbClr val="FFFFF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algn="ctr"/>
            <a:r>
              <a:rPr lang="it-IT" sz="900" b="1" dirty="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Dott. Luigi Paolo </a:t>
            </a:r>
            <a:r>
              <a:rPr lang="it-IT" sz="900" b="1" dirty="0" err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Marafico</a:t>
            </a:r>
            <a:endParaRPr sz="1200" b="1" dirty="0" err="1">
              <a:solidFill>
                <a:srgbClr val="FFFFFF"/>
              </a:solidFill>
              <a:latin typeface="Lexend Deca"/>
              <a:ea typeface="Lexend Deca"/>
              <a:cs typeface="Lexend Deca"/>
            </a:endParaRPr>
          </a:p>
        </p:txBody>
      </p:sp>
      <p:sp>
        <p:nvSpPr>
          <p:cNvPr id="40" name="Google Shape;68;p1">
            <a:extLst>
              <a:ext uri="{FF2B5EF4-FFF2-40B4-BE49-F238E27FC236}">
                <a16:creationId xmlns:a16="http://schemas.microsoft.com/office/drawing/2014/main" id="{009F8B48-5CBE-493C-9793-77821A596B74}"/>
              </a:ext>
            </a:extLst>
          </p:cNvPr>
          <p:cNvSpPr/>
          <p:nvPr/>
        </p:nvSpPr>
        <p:spPr>
          <a:xfrm>
            <a:off x="7047166" y="3064333"/>
            <a:ext cx="1534859" cy="1801090"/>
          </a:xfrm>
          <a:prstGeom prst="roundRect">
            <a:avLst>
              <a:gd name="adj" fmla="val 16667"/>
            </a:avLst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it-IT" sz="1200" dirty="0">
                <a:latin typeface="Lexend Deca"/>
                <a:ea typeface="Lexend Deca"/>
                <a:cs typeface="Lexend Deca"/>
                <a:sym typeface="Lexend Deca"/>
              </a:rPr>
              <a:t>Servizio coordinamento giuridico</a:t>
            </a:r>
          </a:p>
        </p:txBody>
      </p:sp>
      <p:cxnSp>
        <p:nvCxnSpPr>
          <p:cNvPr id="55" name="Google Shape;72;p1">
            <a:extLst>
              <a:ext uri="{FF2B5EF4-FFF2-40B4-BE49-F238E27FC236}">
                <a16:creationId xmlns:a16="http://schemas.microsoft.com/office/drawing/2014/main" id="{5ABC17BB-99A3-419E-A156-32527E7EFF61}"/>
              </a:ext>
            </a:extLst>
          </p:cNvPr>
          <p:cNvCxnSpPr>
            <a:cxnSpLocks/>
            <a:stCxn id="61" idx="2"/>
            <a:endCxn id="40" idx="0"/>
          </p:cNvCxnSpPr>
          <p:nvPr/>
        </p:nvCxnSpPr>
        <p:spPr>
          <a:xfrm rot="16200000" flipH="1">
            <a:off x="7680183" y="2929920"/>
            <a:ext cx="268192" cy="633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CasellaDiTesto 47">
            <a:extLst>
              <a:ext uri="{FF2B5EF4-FFF2-40B4-BE49-F238E27FC236}">
                <a16:creationId xmlns:a16="http://schemas.microsoft.com/office/drawing/2014/main" id="{A023E302-4955-4D60-8243-C4C1FF898F3C}"/>
              </a:ext>
            </a:extLst>
          </p:cNvPr>
          <p:cNvSpPr txBox="1"/>
          <p:nvPr/>
        </p:nvSpPr>
        <p:spPr>
          <a:xfrm>
            <a:off x="2096833" y="297872"/>
            <a:ext cx="495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DIPARTIMENTO «CASA ITALIA»</a:t>
            </a:r>
          </a:p>
        </p:txBody>
      </p:sp>
      <p:cxnSp>
        <p:nvCxnSpPr>
          <p:cNvPr id="51" name="Connettore a gomito 50">
            <a:extLst>
              <a:ext uri="{FF2B5EF4-FFF2-40B4-BE49-F238E27FC236}">
                <a16:creationId xmlns:a16="http://schemas.microsoft.com/office/drawing/2014/main" id="{3F356D92-C00F-4BF0-B9CD-10B0F20D797D}"/>
              </a:ext>
            </a:extLst>
          </p:cNvPr>
          <p:cNvCxnSpPr>
            <a:stCxn id="52" idx="2"/>
            <a:endCxn id="34" idx="0"/>
          </p:cNvCxnSpPr>
          <p:nvPr/>
        </p:nvCxnSpPr>
        <p:spPr>
          <a:xfrm rot="16200000" flipH="1">
            <a:off x="4451602" y="1641860"/>
            <a:ext cx="612135" cy="302067"/>
          </a:xfrm>
          <a:prstGeom prst="bentConnector3">
            <a:avLst>
              <a:gd name="adj1" fmla="val 10205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Google Shape;52;p1"/>
          <p:cNvSpPr/>
          <p:nvPr/>
        </p:nvSpPr>
        <p:spPr>
          <a:xfrm>
            <a:off x="3050986" y="900817"/>
            <a:ext cx="3111300" cy="58601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 b="0" i="0" u="none" strike="noStrike" cap="none" dirty="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C</a:t>
            </a:r>
            <a:r>
              <a:rPr lang="it-IT" sz="1400" b="0" i="0" u="none" strike="noStrike" cap="none" dirty="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apo</a:t>
            </a:r>
            <a:r>
              <a:rPr lang="it" sz="1400" b="0" i="0" u="none" strike="noStrike" cap="none" dirty="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 D</a:t>
            </a:r>
            <a:r>
              <a:rPr lang="it-IT" sz="1400" b="0" i="0" u="none" strike="noStrike" cap="none" dirty="0" err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ipartimento</a:t>
            </a:r>
            <a:endParaRPr lang="it-IT" dirty="0">
              <a:solidFill>
                <a:srgbClr val="FFFFFF"/>
              </a:solidFill>
              <a:latin typeface="Lexend Deca"/>
              <a:ea typeface="Lexend Deca"/>
              <a:cs typeface="Lexend Deca"/>
              <a:sym typeface="Lexend Dec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 b="1" i="0" u="none" strike="noStrike" cap="none" dirty="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Cons. </a:t>
            </a:r>
            <a:r>
              <a:rPr lang="it-IT" sz="1400" b="1" i="0" u="none" strike="noStrike" cap="none" dirty="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Luigi Ferrara</a:t>
            </a:r>
            <a:endParaRPr dirty="0"/>
          </a:p>
        </p:txBody>
      </p:sp>
      <p:sp>
        <p:nvSpPr>
          <p:cNvPr id="34" name="Google Shape;61;p1">
            <a:extLst>
              <a:ext uri="{FF2B5EF4-FFF2-40B4-BE49-F238E27FC236}">
                <a16:creationId xmlns:a16="http://schemas.microsoft.com/office/drawing/2014/main" id="{F556DABB-737B-467F-8386-D8263DA4DBBD}"/>
              </a:ext>
            </a:extLst>
          </p:cNvPr>
          <p:cNvSpPr/>
          <p:nvPr/>
        </p:nvSpPr>
        <p:spPr>
          <a:xfrm>
            <a:off x="3319624" y="2098962"/>
            <a:ext cx="3178157" cy="697177"/>
          </a:xfrm>
          <a:prstGeom prst="roundRect">
            <a:avLst>
              <a:gd name="adj" fmla="val 16667"/>
            </a:avLst>
          </a:prstGeom>
          <a:solidFill>
            <a:srgbClr val="3C78D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it-IT" sz="900" dirty="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Ufficio II - Ufficio per il coordinamento delle attività di ricostruzione e Segreteria tecnico-amministrativa per il contrasto del dissesto idrogeologico </a:t>
            </a:r>
          </a:p>
          <a:p>
            <a:pPr lvl="0" algn="ctr"/>
            <a:endParaRPr sz="1000" b="1" dirty="0">
              <a:solidFill>
                <a:srgbClr val="FFFFFF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pic>
        <p:nvPicPr>
          <p:cNvPr id="77" name="Immagine 76">
            <a:extLst>
              <a:ext uri="{FF2B5EF4-FFF2-40B4-BE49-F238E27FC236}">
                <a16:creationId xmlns:a16="http://schemas.microsoft.com/office/drawing/2014/main" id="{4DD28810-F404-4FCF-AF70-62DE3CAD03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5780" y="26972"/>
            <a:ext cx="859674" cy="849600"/>
          </a:xfrm>
          <a:prstGeom prst="rect">
            <a:avLst/>
          </a:prstGeom>
        </p:spPr>
      </p:pic>
      <p:pic>
        <p:nvPicPr>
          <p:cNvPr id="81" name="Immagine 80">
            <a:extLst>
              <a:ext uri="{FF2B5EF4-FFF2-40B4-BE49-F238E27FC236}">
                <a16:creationId xmlns:a16="http://schemas.microsoft.com/office/drawing/2014/main" id="{1F27649A-E8EC-47BA-A332-2C4802DC06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913" y="121567"/>
            <a:ext cx="632490" cy="697177"/>
          </a:xfrm>
          <a:prstGeom prst="rect">
            <a:avLst/>
          </a:prstGeom>
        </p:spPr>
      </p:pic>
      <p:sp>
        <p:nvSpPr>
          <p:cNvPr id="53" name="Google Shape;53;p1"/>
          <p:cNvSpPr/>
          <p:nvPr/>
        </p:nvSpPr>
        <p:spPr>
          <a:xfrm>
            <a:off x="5161405" y="1628107"/>
            <a:ext cx="2105915" cy="326520"/>
          </a:xfrm>
          <a:prstGeom prst="roundRect">
            <a:avLst>
              <a:gd name="adj" fmla="val 16667"/>
            </a:avLst>
          </a:prstGeom>
          <a:solidFill>
            <a:srgbClr val="9FC5E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100" b="0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rPr>
              <a:t>Segreteria dipartimentale</a:t>
            </a:r>
            <a:endParaRPr sz="1100" b="0" i="0" u="none" strike="noStrike" cap="none">
              <a:solidFill>
                <a:srgbClr val="000000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29FEADFC340DA40B2139D4BBB1A48D7" ma:contentTypeVersion="26" ma:contentTypeDescription="Creare un nuovo documento." ma:contentTypeScope="" ma:versionID="041993b51acd1eb87e0ff3a9371029b1">
  <xsd:schema xmlns:xsd="http://www.w3.org/2001/XMLSchema" xmlns:xs="http://www.w3.org/2001/XMLSchema" xmlns:p="http://schemas.microsoft.com/office/2006/metadata/properties" xmlns:ns2="3b0d13af-778a-4999-a53a-9a4892815d2e" xmlns:ns3="b8e9ecd3-49dc-4355-a3de-944263e3bf65" targetNamespace="http://schemas.microsoft.com/office/2006/metadata/properties" ma:root="true" ma:fieldsID="12a36caecdc0ca7710354f17f9358154" ns2:_="" ns3:_="">
    <xsd:import namespace="3b0d13af-778a-4999-a53a-9a4892815d2e"/>
    <xsd:import namespace="b8e9ecd3-49dc-4355-a3de-944263e3bf6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Segnatura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_Flow_SignoffStatus" minOccurs="0"/>
                <xsd:element ref="ns3:MediaServiceOCR" minOccurs="0"/>
                <xsd:element ref="ns3:Approvatore" minOccurs="0"/>
                <xsd:element ref="ns3:MediaServiceObjectDetectorVersions" minOccurs="0"/>
                <xsd:element ref="ns3:MediaServiceLocation" minOccurs="0"/>
                <xsd:element ref="ns3:MediaServiceSearchProperties" minOccurs="0"/>
                <xsd:element ref="ns2:_dlc_DocId" minOccurs="0"/>
                <xsd:element ref="ns2:_dlc_DocIdUrl" minOccurs="0"/>
                <xsd:element ref="ns2:_dlc_DocIdPersistId" minOccurs="0"/>
                <xsd:element ref="ns3:Thumbnail" minOccurs="0"/>
                <xsd:element ref="ns3:Approver" minOccurs="0"/>
                <xsd:element ref="ns3:StatoConsenso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d13af-778a-4999-a53a-9a4892815d2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7a6aaf5-2ee5-4d30-9439-dbdef5679d90}" ma:internalName="TaxCatchAll" ma:showField="CatchAllData" ma:web="3b0d13af-778a-4999-a53a-9a4892815d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6" nillable="true" ma:displayName="Valore ID documento" ma:description="Valore dell'ID documento assegnato all'elemento." ma:indexed="true" ma:internalName="_dlc_DocId" ma:readOnly="true">
      <xsd:simpleType>
        <xsd:restriction base="dms:Text"/>
      </xsd:simpleType>
    </xsd:element>
    <xsd:element name="_dlc_DocIdUrl" ma:index="27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9ecd3-49dc-4355-a3de-944263e3bf65" elementFormDefault="qualified">
    <xsd:import namespace="http://schemas.microsoft.com/office/2006/documentManagement/types"/>
    <xsd:import namespace="http://schemas.microsoft.com/office/infopath/2007/PartnerControls"/>
    <xsd:element name="Segnatura" ma:index="10" nillable="true" ma:displayName="Segnatura" ma:internalName="Segnatura">
      <xsd:simpleType>
        <xsd:restriction base="dms:Text">
          <xsd:maxLength value="30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Tag immagine" ma:readOnly="false" ma:fieldId="{5cf76f15-5ced-4ddc-b409-7134ff3c332f}" ma:taxonomyMulti="true" ma:sspId="5cef147c-0240-47bf-9996-b7454b3232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20" nillable="true" ma:displayName="Stato consenso" ma:format="Dropdown" ma:internalName="Stato_x0020_consenso">
      <xsd:simpleType>
        <xsd:restriction base="dms:Choice">
          <xsd:enumeration value="Approvato"/>
        </xsd:restriction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pprovatore" ma:index="22" nillable="true" ma:displayName="Approvatore" ma:format="Dropdown" ma:list="UserInfo" ma:SharePointGroup="0" ma:internalName="Approvator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humbnail" ma:index="29" nillable="true" ma:displayName="Thumbnail" ma:format="Dropdown" ma:internalName="Thumbnail">
      <xsd:simpleType>
        <xsd:restriction base="dms:Text">
          <xsd:maxLength value="255"/>
        </xsd:restriction>
      </xsd:simpleType>
    </xsd:element>
    <xsd:element name="Approver" ma:index="30" nillable="true" ma:displayName="Approver" ma:format="Dropdown" ma:internalName="Approver">
      <xsd:simpleType>
        <xsd:restriction base="dms:Text">
          <xsd:maxLength value="255"/>
        </xsd:restriction>
      </xsd:simpleType>
    </xsd:element>
    <xsd:element name="StatoConsenso" ma:index="31" nillable="true" ma:displayName="Stato Consenso" ma:format="Dropdown" ma:internalName="StatoConsenso">
      <xsd:simpleType>
        <xsd:restriction base="dms:Text">
          <xsd:maxLength value="255"/>
        </xsd:restriction>
      </xsd:simpleType>
    </xsd:element>
    <xsd:element name="MediaServiceBillingMetadata" ma:index="3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8e9ecd3-49dc-4355-a3de-944263e3bf65" xsi:nil="true"/>
    <Segnatura xmlns="b8e9ecd3-49dc-4355-a3de-944263e3bf65" xsi:nil="true"/>
    <Approvatore xmlns="b8e9ecd3-49dc-4355-a3de-944263e3bf65">
      <UserInfo>
        <DisplayName/>
        <AccountId xsi:nil="true"/>
        <AccountType/>
      </UserInfo>
    </Approvatore>
    <lcf76f155ced4ddcb4097134ff3c332f xmlns="b8e9ecd3-49dc-4355-a3de-944263e3bf65">
      <Terms xmlns="http://schemas.microsoft.com/office/infopath/2007/PartnerControls"/>
    </lcf76f155ced4ddcb4097134ff3c332f>
    <TaxCatchAll xmlns="3b0d13af-778a-4999-a53a-9a4892815d2e" xsi:nil="true"/>
    <_dlc_DocId xmlns="3b0d13af-778a-4999-a53a-9a4892815d2e">DCIDOC-1436533357-243000</_dlc_DocId>
    <_dlc_DocIdUrl xmlns="3b0d13af-778a-4999-a53a-9a4892815d2e">
      <Url>https://governoit.sharepoint.com/sites/DCI-Documentale/_layouts/15/DocIdRedir.aspx?ID=DCIDOC-1436533357-243000</Url>
      <Description>DCIDOC-1436533357-243000</Description>
    </_dlc_DocIdUrl>
    <StatoConsenso xmlns="b8e9ecd3-49dc-4355-a3de-944263e3bf65" xsi:nil="true"/>
    <Approver xmlns="b8e9ecd3-49dc-4355-a3de-944263e3bf65" xsi:nil="true"/>
    <Thumbnail xmlns="b8e9ecd3-49dc-4355-a3de-944263e3bf65" xsi:nil="true"/>
  </documentManagement>
</p:properties>
</file>

<file path=customXml/itemProps1.xml><?xml version="1.0" encoding="utf-8"?>
<ds:datastoreItem xmlns:ds="http://schemas.openxmlformats.org/officeDocument/2006/customXml" ds:itemID="{25D822CF-9D98-4B7D-92CE-7A2DC5B38F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B21E02-ECF5-4299-98A0-DE74CA1B8E8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A5589C8-85DE-4312-92D4-E9BB6629EC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0d13af-778a-4999-a53a-9a4892815d2e"/>
    <ds:schemaRef ds:uri="b8e9ecd3-49dc-4355-a3de-944263e3bf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7441D2-469C-4BF1-BD57-A534DE99C4D2}">
  <ds:schemaRefs>
    <ds:schemaRef ds:uri="http://purl.org/dc/terms/"/>
    <ds:schemaRef ds:uri="http://schemas.microsoft.com/office/infopath/2007/PartnerControls"/>
    <ds:schemaRef ds:uri="3b0d13af-778a-4999-a53a-9a4892815d2e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b8e9ecd3-49dc-4355-a3de-944263e3bf6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124</Words>
  <Application>Microsoft Office PowerPoint</Application>
  <PresentationFormat>Presentazione su schermo (16:9)</PresentationFormat>
  <Paragraphs>19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Lexend Deca</vt:lpstr>
      <vt:lpstr>Arial</vt:lpstr>
      <vt:lpstr>Simple Light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Castiello Annaclaudia</dc:creator>
  <cp:lastModifiedBy>Scardino Claudia</cp:lastModifiedBy>
  <cp:revision>78</cp:revision>
  <dcterms:modified xsi:type="dcterms:W3CDTF">2025-09-12T13:26:06Z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0x010100E29FEADFC340DA40B2139D4BBB1A48D7</vt:lpwstr>
  </property>
  <property fmtid="{D5CDD505-2E9C-101B-9397-08002B2CF9AE}" pid="3" name="MediaServiceImageTags">
    <vt:lpwstr/>
  </property>
  <property fmtid="{D5CDD505-2E9C-101B-9397-08002B2CF9AE}" pid="4" name="_dlc_DocIdItemGuid">
    <vt:lpwstr>ef4ddd55-0634-48b2-9cd5-0d164967564f</vt:lpwstr>
  </property>
  <property fmtid="{D5CDD505-2E9C-101B-9397-08002B2CF9AE}" pid="5" name="MSIP_Label_5097a60d-5525-435b-8989-8eb48ac0c8cd_Enabled">
    <vt:lpwstr>true</vt:lpwstr>
  </property>
  <property fmtid="{D5CDD505-2E9C-101B-9397-08002B2CF9AE}" pid="6" name="MSIP_Label_5097a60d-5525-435b-8989-8eb48ac0c8cd_SetDate">
    <vt:lpwstr>2025-09-12T13:25:43Z</vt:lpwstr>
  </property>
  <property fmtid="{D5CDD505-2E9C-101B-9397-08002B2CF9AE}" pid="7" name="MSIP_Label_5097a60d-5525-435b-8989-8eb48ac0c8cd_Method">
    <vt:lpwstr>Standard</vt:lpwstr>
  </property>
  <property fmtid="{D5CDD505-2E9C-101B-9397-08002B2CF9AE}" pid="8" name="MSIP_Label_5097a60d-5525-435b-8989-8eb48ac0c8cd_Name">
    <vt:lpwstr>defa4170-0d19-0005-0004-bc88714345d2</vt:lpwstr>
  </property>
  <property fmtid="{D5CDD505-2E9C-101B-9397-08002B2CF9AE}" pid="9" name="MSIP_Label_5097a60d-5525-435b-8989-8eb48ac0c8cd_SiteId">
    <vt:lpwstr>3e90938b-8b27-4762-b4e8-006a8127a119</vt:lpwstr>
  </property>
  <property fmtid="{D5CDD505-2E9C-101B-9397-08002B2CF9AE}" pid="10" name="MSIP_Label_5097a60d-5525-435b-8989-8eb48ac0c8cd_ActionId">
    <vt:lpwstr>475dc6d7-19c0-4f7f-9ea9-e58b239acaa6</vt:lpwstr>
  </property>
  <property fmtid="{D5CDD505-2E9C-101B-9397-08002B2CF9AE}" pid="11" name="MSIP_Label_5097a60d-5525-435b-8989-8eb48ac0c8cd_ContentBits">
    <vt:lpwstr>0</vt:lpwstr>
  </property>
  <property fmtid="{D5CDD505-2E9C-101B-9397-08002B2CF9AE}" pid="12" name="MSIP_Label_5097a60d-5525-435b-8989-8eb48ac0c8cd_Tag">
    <vt:lpwstr>10, 3, 0, 1</vt:lpwstr>
  </property>
</Properties>
</file>